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Oswald" panose="020B0604020202020204" charset="0"/>
      <p:regular r:id="rId15"/>
      <p:bold r:id="rId16"/>
    </p:embeddedFont>
    <p:embeddedFont>
      <p:font typeface="Playfair Displ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4c9eab4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4c9eab4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4c9eab41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4c9eab41_0_1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4c9eab41_0_1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4c9eab41_0_1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4c9eab41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4c9eab41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Genghis Khan, Alexander the Great, Mansa Musa, Qin Shi huangdhi, Hernan Cortes, ...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4c9eab41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4c9eab41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4c9eab41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4c9eab41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4c9eab41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4c9eab41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Funko Pop Figurines 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Feat. Influential People form WWII 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65500" y="247000"/>
            <a:ext cx="4045200" cy="8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Funko Pop?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65500" y="1293150"/>
            <a:ext cx="4045200" cy="3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didn’t know what it was either…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my brief search, I found this one to be particularly funny</a:t>
            </a: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400" y="958956"/>
            <a:ext cx="4045201" cy="278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65500" y="334175"/>
            <a:ext cx="40452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on Funko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265500" y="1772600"/>
            <a:ext cx="4045200" cy="19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figurines are individual, but part of a series, like these Star Wars ones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While some are just their own individual, like Buddy the </a:t>
            </a:r>
            <a:r>
              <a:rPr lang="en" dirty="0" smtClean="0"/>
              <a:t>Elf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699" y="76550"/>
            <a:ext cx="4264600" cy="43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000" y="3379925"/>
            <a:ext cx="2562000" cy="17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65500" y="334175"/>
            <a:ext cx="40452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on Funko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265500" y="1496525"/>
            <a:ext cx="4045200" cy="19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also come as a small set with like characters, like Marvel’s Civil War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that all of the characters have unique features and accessories to them that help you understand what defines that character, like Jimi Hendrix here with his guitar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45275"/>
            <a:ext cx="3837000" cy="197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500" y="2194000"/>
            <a:ext cx="3836999" cy="280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65500" y="334175"/>
            <a:ext cx="40452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historical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265500" y="1496525"/>
            <a:ext cx="4045200" cy="19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we were to make one of these for a historical character, how would we go about doing so?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Contextualize that character first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l="5150" t="15745" r="56126" b="42678"/>
          <a:stretch/>
        </p:blipFill>
        <p:spPr>
          <a:xfrm>
            <a:off x="5230688" y="148063"/>
            <a:ext cx="3254625" cy="46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265500" y="653825"/>
            <a:ext cx="40452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can’t just have the figure though...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265500" y="1586100"/>
            <a:ext cx="4045200" cy="19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We’re going to need some written info about this character, give it some accessories it might use, and some other figurines within the same series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more fun way to review and a little break from </a:t>
            </a:r>
            <a:r>
              <a:rPr lang="en" dirty="0" smtClean="0"/>
              <a:t>NOTES NOTES NOTES </a:t>
            </a:r>
            <a:endParaRPr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200" y="90475"/>
            <a:ext cx="37147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6225" y="921000"/>
            <a:ext cx="4402500" cy="42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Renaissance POP FIGURES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Pick ONE main character from this </a:t>
            </a:r>
            <a:r>
              <a:rPr lang="en" sz="1400" dirty="0" smtClean="0"/>
              <a:t>time to </a:t>
            </a:r>
            <a:r>
              <a:rPr lang="en" sz="1400" dirty="0"/>
              <a:t>do the Funko Pop figure </a:t>
            </a:r>
            <a:r>
              <a:rPr lang="en" sz="1400" dirty="0" smtClean="0"/>
              <a:t>about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Biography </a:t>
            </a:r>
            <a:r>
              <a:rPr lang="en" sz="1400" dirty="0" smtClean="0"/>
              <a:t>– This should be in your own words and include the major achievements of your person and their impact on the Renaissance - </a:t>
            </a:r>
            <a:r>
              <a:rPr lang="en" sz="1400" dirty="0"/>
              <a:t>should be 6-8 sentences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Accessories - must have at least three that are logical and relevant to that character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“Collect them all!” - you can have some people that don’t necessarily have names, but are relevant to this person in their corresponding empire (a caption for them would be great)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Must have color, be historically accurate. </a:t>
            </a:r>
            <a:endParaRPr sz="1400" dirty="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200" y="90475"/>
            <a:ext cx="37147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214193" y="318463"/>
            <a:ext cx="40452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Historical </a:t>
            </a:r>
            <a:r>
              <a:rPr lang="en" dirty="0" smtClean="0"/>
              <a:t>Examples</a:t>
            </a: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116225" y="2193975"/>
            <a:ext cx="4402500" cy="29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925" y="1205950"/>
            <a:ext cx="5250074" cy="39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313</Words>
  <Application>Microsoft Office PowerPoint</Application>
  <PresentationFormat>On-screen Show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Montserrat</vt:lpstr>
      <vt:lpstr>Oswald</vt:lpstr>
      <vt:lpstr>Arial</vt:lpstr>
      <vt:lpstr>Playfair Display</vt:lpstr>
      <vt:lpstr>Pop</vt:lpstr>
      <vt:lpstr>Funko Pop Figurines </vt:lpstr>
      <vt:lpstr>Funko Pop?</vt:lpstr>
      <vt:lpstr>More on Funko</vt:lpstr>
      <vt:lpstr>More on Funko</vt:lpstr>
      <vt:lpstr>Let’s get historical</vt:lpstr>
      <vt:lpstr>We can’t just have the figure though...</vt:lpstr>
      <vt:lpstr>Directions</vt:lpstr>
      <vt:lpstr>Historical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Funko Pop Figurines</dc:title>
  <dc:creator>staff</dc:creator>
  <cp:lastModifiedBy>staff</cp:lastModifiedBy>
  <cp:revision>3</cp:revision>
  <dcterms:modified xsi:type="dcterms:W3CDTF">2018-11-05T15:45:24Z</dcterms:modified>
</cp:coreProperties>
</file>