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76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42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9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9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95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5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4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6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8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0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5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6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07B69-832F-4CE2-9E95-8971262EF9E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7E0AC-EC4A-4056-8F63-13C42AFCB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6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344400"/>
            <a:ext cx="5715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1823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staff</cp:lastModifiedBy>
  <cp:revision>1</cp:revision>
  <dcterms:created xsi:type="dcterms:W3CDTF">2017-02-06T14:54:17Z</dcterms:created>
  <dcterms:modified xsi:type="dcterms:W3CDTF">2017-02-06T15:01:02Z</dcterms:modified>
</cp:coreProperties>
</file>